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48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0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9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4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10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00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4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39000">
              <a:srgbClr val="21D6E0"/>
            </a:gs>
            <a:gs pos="91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170B-9C92-4759-B716-4229C52B5651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8E8C-174F-4129-A56E-48E7B9D42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7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29410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házené - obrázky</a:t>
            </a:r>
            <a:endParaRPr lang="cs-C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1187"/>
            <a:ext cx="2255520" cy="3584575"/>
          </a:xfrm>
          <a:prstGeom prst="rect">
            <a:avLst/>
          </a:prstGeom>
          <a:noFill/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3499"/>
            <a:ext cx="3164205" cy="21399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71600" y="566124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12. Volný hod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558924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13. Prostor, odkud nelze provádět volný hod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49" y="476672"/>
            <a:ext cx="4267835" cy="22193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93449" y="285293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Obr.č.14. Postavení rozhodčích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87824" y="321297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ym typeface="Wingdings"/>
              </a:rPr>
              <a:t> </a:t>
            </a:r>
            <a:r>
              <a:rPr lang="cs-C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Změna držení míče</a:t>
            </a:r>
            <a:endParaRPr lang="cs-CZ" sz="2400" b="1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63" y="3789040"/>
            <a:ext cx="4328795" cy="224980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493449" y="6309320"/>
            <a:ext cx="3734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15. Nové postavení rozhodčích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24744"/>
            <a:ext cx="5748486" cy="4060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051720" y="558924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1. Hřiště na házenou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jmout00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5446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71700" y="515719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2. Brankoviště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096344" cy="438941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915994" y="572719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3. Vstup do brankoviště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261870" cy="3596640"/>
          </a:xfrm>
          <a:prstGeom prst="rect">
            <a:avLst/>
          </a:prstGeom>
          <a:noFill/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45149"/>
            <a:ext cx="2390140" cy="357623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827584" y="537321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4 Kroky, chyby v držení míče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5373215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5. Chyby při driblinku, hraní nohou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uma\Desktop\Documents\dosažení gólu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710146" cy="3057435"/>
          </a:xfrm>
          <a:prstGeom prst="rect">
            <a:avLst/>
          </a:prstGeom>
          <a:noFill/>
          <a:extLst/>
        </p:spPr>
      </p:pic>
      <p:sp>
        <p:nvSpPr>
          <p:cNvPr id="3" name="TextovéPole 2"/>
          <p:cNvSpPr txBox="1"/>
          <p:nvPr/>
        </p:nvSpPr>
        <p:spPr>
          <a:xfrm>
            <a:off x="2771800" y="5224919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6. Dosažení gólu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2304415" cy="3164205"/>
          </a:xfrm>
          <a:prstGeom prst="rect">
            <a:avLst/>
          </a:prstGeom>
          <a:noFill/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042160" cy="316420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115616" y="544522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7. Strkání, držení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544522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8 Tlučení, sekání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88" y="1628800"/>
            <a:ext cx="5798820" cy="301815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07704" y="5229200"/>
            <a:ext cx="553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9. Výhoz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17" y="1268760"/>
            <a:ext cx="2243455" cy="3596640"/>
          </a:xfrm>
          <a:prstGeom prst="rect">
            <a:avLst/>
          </a:prstGeom>
          <a:noFill/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237740" cy="35845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206817" y="5445224"/>
            <a:ext cx="2645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10. Vhazování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4048" y="544522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11. Hod brankáře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135</Words>
  <Application>Microsoft Office PowerPoint</Application>
  <PresentationFormat>Předvádění na obrazovce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Tuma</dc:creator>
  <cp:lastModifiedBy>Marvanova</cp:lastModifiedBy>
  <cp:revision>7</cp:revision>
  <dcterms:created xsi:type="dcterms:W3CDTF">2015-03-09T15:51:50Z</dcterms:created>
  <dcterms:modified xsi:type="dcterms:W3CDTF">2015-03-25T11:40:15Z</dcterms:modified>
</cp:coreProperties>
</file>